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81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2A7E-110F-4212-A0A8-79B15014EA86}" type="datetimeFigureOut">
              <a:rPr lang="ko-KR" altLang="en-US" smtClean="0"/>
              <a:t>2020-09-09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8C34-9713-4847-88FA-D388FEB34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66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2A7E-110F-4212-A0A8-79B15014EA86}" type="datetimeFigureOut">
              <a:rPr lang="ko-KR" altLang="en-US" smtClean="0"/>
              <a:t>2020-09-09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8C34-9713-4847-88FA-D388FEB34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907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2A7E-110F-4212-A0A8-79B15014EA86}" type="datetimeFigureOut">
              <a:rPr lang="ko-KR" altLang="en-US" smtClean="0"/>
              <a:t>2020-09-09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8C34-9713-4847-88FA-D388FEB34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641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2A7E-110F-4212-A0A8-79B15014EA86}" type="datetimeFigureOut">
              <a:rPr lang="ko-KR" altLang="en-US" smtClean="0"/>
              <a:t>2020-09-09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8C34-9713-4847-88FA-D388FEB34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50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2A7E-110F-4212-A0A8-79B15014EA86}" type="datetimeFigureOut">
              <a:rPr lang="ko-KR" altLang="en-US" smtClean="0"/>
              <a:t>2020-09-09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8C34-9713-4847-88FA-D388FEB34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4919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2A7E-110F-4212-A0A8-79B15014EA86}" type="datetimeFigureOut">
              <a:rPr lang="ko-KR" altLang="en-US" smtClean="0"/>
              <a:t>2020-09-09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8C34-9713-4847-88FA-D388FEB34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24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2A7E-110F-4212-A0A8-79B15014EA86}" type="datetimeFigureOut">
              <a:rPr lang="ko-KR" altLang="en-US" smtClean="0"/>
              <a:t>2020-09-09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8C34-9713-4847-88FA-D388FEB34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518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2A7E-110F-4212-A0A8-79B15014EA86}" type="datetimeFigureOut">
              <a:rPr lang="ko-KR" altLang="en-US" smtClean="0"/>
              <a:t>2020-09-09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8C34-9713-4847-88FA-D388FEB34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095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2A7E-110F-4212-A0A8-79B15014EA86}" type="datetimeFigureOut">
              <a:rPr lang="ko-KR" altLang="en-US" smtClean="0"/>
              <a:t>2020-09-09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8C34-9713-4847-88FA-D388FEB34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6668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2A7E-110F-4212-A0A8-79B15014EA86}" type="datetimeFigureOut">
              <a:rPr lang="ko-KR" altLang="en-US" smtClean="0"/>
              <a:t>2020-09-09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8C34-9713-4847-88FA-D388FEB34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2A7E-110F-4212-A0A8-79B15014EA86}" type="datetimeFigureOut">
              <a:rPr lang="ko-KR" altLang="en-US" smtClean="0"/>
              <a:t>2020-09-09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8C34-9713-4847-88FA-D388FEB34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6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C2A7E-110F-4212-A0A8-79B15014EA86}" type="datetimeFigureOut">
              <a:rPr lang="ko-KR" altLang="en-US" smtClean="0"/>
              <a:t>2020-09-09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68C34-9713-4847-88FA-D388FEB34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806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362" y="0"/>
            <a:ext cx="4352925" cy="1541235"/>
          </a:xfrm>
          <a:prstGeom prst="rect">
            <a:avLst/>
          </a:prstGeom>
        </p:spPr>
      </p:pic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458364"/>
              </p:ext>
            </p:extLst>
          </p:nvPr>
        </p:nvGraphicFramePr>
        <p:xfrm>
          <a:off x="390525" y="2138363"/>
          <a:ext cx="6076950" cy="13135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07342">
                  <a:extLst>
                    <a:ext uri="{9D8B030D-6E8A-4147-A177-3AD203B41FA5}">
                      <a16:colId xmlns:a16="http://schemas.microsoft.com/office/drawing/2014/main" val="3727222790"/>
                    </a:ext>
                  </a:extLst>
                </a:gridCol>
                <a:gridCol w="1831133">
                  <a:extLst>
                    <a:ext uri="{9D8B030D-6E8A-4147-A177-3AD203B41FA5}">
                      <a16:colId xmlns:a16="http://schemas.microsoft.com/office/drawing/2014/main" val="3405665216"/>
                    </a:ext>
                  </a:extLst>
                </a:gridCol>
                <a:gridCol w="1247586">
                  <a:extLst>
                    <a:ext uri="{9D8B030D-6E8A-4147-A177-3AD203B41FA5}">
                      <a16:colId xmlns:a16="http://schemas.microsoft.com/office/drawing/2014/main" val="1418928541"/>
                    </a:ext>
                  </a:extLst>
                </a:gridCol>
                <a:gridCol w="1790889">
                  <a:extLst>
                    <a:ext uri="{9D8B030D-6E8A-4147-A177-3AD203B41FA5}">
                      <a16:colId xmlns:a16="http://schemas.microsoft.com/office/drawing/2014/main" val="3874551370"/>
                    </a:ext>
                  </a:extLst>
                </a:gridCol>
              </a:tblGrid>
              <a:tr h="3013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    </a:t>
                      </a:r>
                      <a:r>
                        <a:rPr lang="ko-KR" altLang="en-US" sz="1100" dirty="0" err="1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름</a:t>
                      </a:r>
                      <a:endParaRPr lang="ko-KR" altLang="en-US" sz="1100" b="0" dirty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한글</a:t>
                      </a:r>
                      <a:r>
                        <a:rPr lang="en-US" altLang="ko-KR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                                      (</a:t>
                      </a:r>
                      <a:r>
                        <a:rPr lang="ko-KR" altLang="en-US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영문</a:t>
                      </a:r>
                      <a:r>
                        <a:rPr lang="en-US" altLang="ko-KR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100" b="0" dirty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300" b="0" dirty="0">
                        <a:solidFill>
                          <a:sysClr val="windowText" lastClr="000000"/>
                        </a:solidFill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300" b="0" dirty="0">
                        <a:solidFill>
                          <a:sysClr val="windowText" lastClr="000000"/>
                        </a:solidFill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648756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    이</a:t>
                      </a:r>
                      <a:endParaRPr lang="ko-KR" altLang="en-US" sz="1100" b="0" dirty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     </a:t>
                      </a:r>
                      <a:r>
                        <a:rPr lang="ko-KR" altLang="en-US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세</a:t>
                      </a:r>
                      <a:endParaRPr lang="ko-KR" altLang="en-US" sz="1100" b="0" dirty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출신국가</a:t>
                      </a:r>
                      <a:endParaRPr lang="ko-KR" altLang="en-US" sz="1100" b="0" dirty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659803638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전화번호</a:t>
                      </a:r>
                      <a:endParaRPr lang="ko-KR" altLang="en-US" sz="1100" b="0" dirty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주       소</a:t>
                      </a:r>
                      <a:endParaRPr lang="ko-KR" altLang="en-US" sz="1100" b="0" dirty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나주시               동 읍 면</a:t>
                      </a:r>
                      <a:endParaRPr lang="ko-KR" altLang="en-US" sz="1100" b="0" dirty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255222885"/>
                  </a:ext>
                </a:extLst>
              </a:tr>
              <a:tr h="3981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한국입국일시</a:t>
                      </a:r>
                      <a:endParaRPr lang="ko-KR" altLang="en-US" sz="1100" b="0" dirty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에피소드</a:t>
                      </a:r>
                      <a:endParaRPr lang="en-US" altLang="ko-KR" sz="1100" dirty="0" smtClean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dirty="0" smtClean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발생시기</a:t>
                      </a:r>
                      <a:endParaRPr lang="ko-KR" altLang="en-US" sz="1100" b="0" dirty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ysClr val="windowText" lastClr="00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251311552"/>
                  </a:ext>
                </a:extLst>
              </a:tr>
            </a:tbl>
          </a:graphicData>
        </a:graphic>
      </p:graphicFrame>
      <p:sp>
        <p:nvSpPr>
          <p:cNvPr id="9" name="모서리가 둥근 직사각형 8"/>
          <p:cNvSpPr/>
          <p:nvPr/>
        </p:nvSpPr>
        <p:spPr>
          <a:xfrm>
            <a:off x="428625" y="3707011"/>
            <a:ext cx="6076950" cy="5951339"/>
          </a:xfrm>
          <a:prstGeom prst="roundRect">
            <a:avLst>
              <a:gd name="adj" fmla="val 7064"/>
            </a:avLst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463"/>
          </a:p>
        </p:txBody>
      </p:sp>
      <p:sp>
        <p:nvSpPr>
          <p:cNvPr id="10" name="TextBox 9"/>
          <p:cNvSpPr txBox="1"/>
          <p:nvPr/>
        </p:nvSpPr>
        <p:spPr>
          <a:xfrm>
            <a:off x="649487" y="3898820"/>
            <a:ext cx="53036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>
                <a:latin typeface="HY견고딕" panose="02030600000101010101" pitchFamily="18" charset="-127"/>
                <a:ea typeface="HY견고딕" panose="02030600000101010101" pitchFamily="18" charset="-127"/>
              </a:rPr>
              <a:t>한국에 살면서 평소 문화차이로 생긴 일</a:t>
            </a:r>
            <a:r>
              <a:rPr lang="en-US" altLang="ko-KR" sz="11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100" dirty="0">
                <a:latin typeface="HY견고딕" panose="02030600000101010101" pitchFamily="18" charset="-127"/>
                <a:ea typeface="HY견고딕" panose="02030600000101010101" pitchFamily="18" charset="-127"/>
              </a:rPr>
              <a:t>에피소드</a:t>
            </a:r>
            <a:r>
              <a:rPr lang="en-US" altLang="ko-KR" sz="11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sz="1100" dirty="0">
                <a:latin typeface="HY견고딕" panose="02030600000101010101" pitchFamily="18" charset="-127"/>
                <a:ea typeface="HY견고딕" panose="02030600000101010101" pitchFamily="18" charset="-127"/>
              </a:rPr>
              <a:t>를 자유롭게 써주세요</a:t>
            </a:r>
            <a:r>
              <a:rPr lang="en-US" altLang="ko-KR" sz="1100" dirty="0">
                <a:latin typeface="HY견고딕" panose="02030600000101010101" pitchFamily="18" charset="-127"/>
                <a:ea typeface="HY견고딕" panose="02030600000101010101" pitchFamily="18" charset="-127"/>
              </a:rPr>
              <a:t>~</a:t>
            </a:r>
          </a:p>
          <a:p>
            <a:r>
              <a:rPr lang="en-US" altLang="ko-KR" sz="11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100" dirty="0">
                <a:latin typeface="HY견고딕" panose="02030600000101010101" pitchFamily="18" charset="-127"/>
                <a:ea typeface="HY견고딕" panose="02030600000101010101" pitchFamily="18" charset="-127"/>
              </a:rPr>
              <a:t>내 나라에서 받아들이는 의미의 차이가 있으면 자세히</a:t>
            </a:r>
            <a:r>
              <a:rPr lang="en-US" altLang="ko-KR" sz="1100" dirty="0">
                <a:latin typeface="HY견고딕" panose="02030600000101010101" pitchFamily="18" charset="-127"/>
                <a:ea typeface="HY견고딕" panose="02030600000101010101" pitchFamily="18" charset="-127"/>
              </a:rPr>
              <a:t>…)</a:t>
            </a:r>
            <a:r>
              <a:rPr lang="ko-KR" altLang="en-US" sz="11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506612" y="1211461"/>
            <a:ext cx="70657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                       </a:t>
            </a:r>
            <a:r>
              <a:rPr lang="ko-KR" altLang="en-US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다문화가족 외국인 가족</a:t>
            </a:r>
            <a:endParaRPr lang="en-US" altLang="ko-KR" sz="20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2800" dirty="0">
                <a:latin typeface="HY견고딕" panose="02030600000101010101" pitchFamily="18" charset="-127"/>
                <a:ea typeface="HY견고딕" panose="02030600000101010101" pitchFamily="18" charset="-127"/>
              </a:rPr>
              <a:t>글로벌 가족 에피소드 공모전 신청서</a:t>
            </a:r>
            <a:endParaRPr lang="ko-KR" altLang="en-US" sz="2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38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54</Words>
  <Application>Microsoft Office PowerPoint</Application>
  <PresentationFormat>A4 용지(210x297mm)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HY견고딕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공공</dc:creator>
  <cp:lastModifiedBy>공공</cp:lastModifiedBy>
  <cp:revision>6</cp:revision>
  <cp:lastPrinted>2020-09-09T08:29:19Z</cp:lastPrinted>
  <dcterms:created xsi:type="dcterms:W3CDTF">2020-09-09T06:53:35Z</dcterms:created>
  <dcterms:modified xsi:type="dcterms:W3CDTF">2020-09-09T08:43:48Z</dcterms:modified>
</cp:coreProperties>
</file>